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77346A-7AC6-4D5A-B480-6644A16F7A08}" type="datetimeFigureOut">
              <a:rPr lang="en-NZ" smtClean="0"/>
              <a:t>1/03/13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2F46D-7471-4151-8901-9D0406BC4CEF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08312"/>
          </a:xfrm>
        </p:spPr>
        <p:txBody>
          <a:bodyPr>
            <a:normAutofit/>
          </a:bodyPr>
          <a:lstStyle/>
          <a:p>
            <a:r>
              <a:rPr lang="en-NZ" dirty="0" smtClean="0"/>
              <a:t>Properties of materials used in the development of technological </a:t>
            </a:r>
            <a:r>
              <a:rPr lang="en-NZ" dirty="0"/>
              <a:t>p</a:t>
            </a:r>
            <a:r>
              <a:rPr lang="en-NZ" dirty="0" smtClean="0"/>
              <a:t>roducts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Strong  Elastic      Brittle     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Easy to mould  Pliable   Stretches</a:t>
            </a:r>
          </a:p>
          <a:p>
            <a:r>
              <a:rPr lang="en-NZ" smtClean="0">
                <a:solidFill>
                  <a:schemeClr val="tx1"/>
                </a:solidFill>
              </a:rPr>
              <a:t>Waterproof  Insulating  Rough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Taste</a:t>
            </a:r>
            <a:endParaRPr lang="en-NZ" dirty="0"/>
          </a:p>
        </p:txBody>
      </p:sp>
      <p:pic>
        <p:nvPicPr>
          <p:cNvPr id="5" name="Picture 2" descr="C:\Users\celder\Desktop\subjective obje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55964"/>
            <a:ext cx="5832649" cy="40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4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Smell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14" y="2017617"/>
            <a:ext cx="1530749" cy="18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" y="3992698"/>
            <a:ext cx="3546973" cy="23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4479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4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Feel</a:t>
            </a:r>
            <a:endParaRPr lang="en-N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016224" cy="20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863205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20706"/>
            <a:ext cx="2661729" cy="24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3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Subjective?           Objective?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081636" cy="205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565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3491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24" y="2363061"/>
            <a:ext cx="2232880" cy="148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9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Is the product fit for the Purpose?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  <a:p>
            <a:r>
              <a:rPr lang="en-NZ" sz="3600" dirty="0" smtClean="0"/>
              <a:t>Does it do what you want it to do?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3143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Objective and subjective properties of materials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7305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770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25" y="4309982"/>
            <a:ext cx="1791469" cy="155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59" y="1798846"/>
            <a:ext cx="2199266" cy="21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815329" cy="17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92" y="414908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2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Objective Properties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are the physical properties of materials that combine to make a product technically function.</a:t>
            </a:r>
          </a:p>
          <a:p>
            <a:endParaRPr lang="en-NZ" dirty="0"/>
          </a:p>
          <a:p>
            <a:r>
              <a:rPr lang="en-NZ" dirty="0" smtClean="0"/>
              <a:t>Water resistance, corrosion resistance, durability, properties of materials which make them work.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205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Water resistant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54785" cy="41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5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Water resistant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4598191" cy="34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6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Corrosion Resistant Materials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619915" cy="36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Corrosion Resistant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76872"/>
            <a:ext cx="5926011" cy="38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Durability 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47789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9" y="3861048"/>
            <a:ext cx="2287141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319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Subjective Properties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usually rely on peoples perception (what people think) and allow the product to be accepted by the user. 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/>
              <a:t> </a:t>
            </a:r>
            <a:r>
              <a:rPr lang="en-NZ" dirty="0" smtClean="0"/>
              <a:t> Colour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839912"/>
            <a:ext cx="4008534" cy="318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122</Words>
  <Application>Microsoft Macintosh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Properties of materials used in the development of technological products</vt:lpstr>
      <vt:lpstr>Objective and subjective properties of materials</vt:lpstr>
      <vt:lpstr>Objective Properties</vt:lpstr>
      <vt:lpstr>Water resistant</vt:lpstr>
      <vt:lpstr>Water resistant</vt:lpstr>
      <vt:lpstr>Corrosion Resistant Materials</vt:lpstr>
      <vt:lpstr>Corrosion Resistant</vt:lpstr>
      <vt:lpstr>Durability </vt:lpstr>
      <vt:lpstr>Subjective Properties</vt:lpstr>
      <vt:lpstr>Taste</vt:lpstr>
      <vt:lpstr>Smell</vt:lpstr>
      <vt:lpstr>Feel</vt:lpstr>
      <vt:lpstr>Subjective?           Objective?</vt:lpstr>
      <vt:lpstr>Is the product fit for the Purpose?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materials used in the development of technological products</dc:title>
  <dc:creator>C Elder</dc:creator>
  <cp:lastModifiedBy>Wendy Webb</cp:lastModifiedBy>
  <cp:revision>33</cp:revision>
  <dcterms:created xsi:type="dcterms:W3CDTF">2012-08-06T03:55:41Z</dcterms:created>
  <dcterms:modified xsi:type="dcterms:W3CDTF">2013-03-01T02:33:01Z</dcterms:modified>
</cp:coreProperties>
</file>